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gs" Target="tags/tag68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tags" Target="../tags/tag63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tags" Target="../tags/tag64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66.xml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42.png"/><Relationship Id="rId4" Type="http://schemas.openxmlformats.org/officeDocument/2006/relationships/tags" Target="../tags/tag65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tags" Target="../tags/tag67.xml"/><Relationship Id="rId3" Type="http://schemas.microsoft.com/office/2007/relationships/media" Target="../media/media5.mp4"/><Relationship Id="rId2" Type="http://schemas.openxmlformats.org/officeDocument/2006/relationships/video" Target="NULL" TargetMode="External"/><Relationship Id="rId1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8" name="Application Scenario of HUGE Products in Full Denture Processing_20230406_13471672_20230406_1401551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31280" y="2915841"/>
            <a:ext cx="4880630" cy="274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0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" name="HUGE Digital Full Denture PMMA Video - Compressed Version_20230404_1710457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75834" y="2060050"/>
            <a:ext cx="4915137" cy="2764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6" name="VinciSmile TVC Video (64M Whatsapp Version)_20230404_1659119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46480" y="3081655"/>
            <a:ext cx="2428240" cy="1360805"/>
          </a:xfrm>
          <a:prstGeom prst="rect">
            <a:avLst/>
          </a:prstGeom>
        </p:spPr>
      </p:pic>
      <p:pic>
        <p:nvPicPr>
          <p:cNvPr id="27" name="VInciSmile Premium Video_20230404_11313043_20230404_15325112_20230404_15391003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89868" y="3157317"/>
            <a:ext cx="2412264" cy="1284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tmpwppvideo_20230921_1_20230921_17550091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752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18560" y="3564255"/>
            <a:ext cx="4693920" cy="2699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COMMONDATA" val="eyJoZGlkIjoiMmNhOTA4NDM3ODA5ZDUzYjU5Y2RlN2VlNGJjNzUwODk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0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pc</dc:creator>
  <cp:lastModifiedBy>Karen</cp:lastModifiedBy>
  <cp:revision>156</cp:revision>
  <dcterms:created xsi:type="dcterms:W3CDTF">2019-06-19T02:08:00Z</dcterms:created>
  <dcterms:modified xsi:type="dcterms:W3CDTF">2023-10-25T02:47:49Z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2052-12.1.0.15404</vt:lpwstr>
  </property>
  <property fmtid="{D5CDD505-2E9C-101B-9397-08002B2CF9AE}" pid="3" name="ICV">
    <vt:lpwstr>6A23F50DF26C4DA4916EF11ED255A274_11</vt:lpwstr>
  </property>
</Properties>
</file>